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9" r:id="rId3"/>
    <p:sldId id="320" r:id="rId4"/>
    <p:sldId id="321" r:id="rId5"/>
    <p:sldId id="312" r:id="rId6"/>
    <p:sldId id="323" r:id="rId7"/>
    <p:sldId id="324" r:id="rId8"/>
    <p:sldId id="325" r:id="rId9"/>
    <p:sldId id="326" r:id="rId10"/>
    <p:sldId id="327" r:id="rId11"/>
    <p:sldId id="328" r:id="rId12"/>
    <p:sldId id="329" r:id="rId13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62048" autoAdjust="0"/>
  </p:normalViewPr>
  <p:slideViewPr>
    <p:cSldViewPr>
      <p:cViewPr varScale="1">
        <p:scale>
          <a:sx n="40" d="100"/>
          <a:sy n="40" d="100"/>
        </p:scale>
        <p:origin x="1881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24/08/2019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688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3034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3280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913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7068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096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0821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4512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5935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8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Forget not the Father’s benefits/blessings</a:t>
            </a:r>
            <a:br>
              <a:rPr lang="en-AU" sz="3600" dirty="0"/>
            </a:br>
            <a:r>
              <a:rPr lang="zh-CN" altLang="en-US" dirty="0"/>
              <a:t>不忘記天父的好處和福分</a:t>
            </a:r>
            <a:br>
              <a:rPr lang="en-AU" dirty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Psalms </a:t>
            </a:r>
            <a:r>
              <a:rPr lang="ja-JP" altLang="en-US" b="0" dirty="0"/>
              <a:t>詩 篇 </a:t>
            </a:r>
            <a:r>
              <a:rPr lang="en-US" dirty="0"/>
              <a:t>103:1-5, Eph </a:t>
            </a:r>
            <a:r>
              <a:rPr lang="ja-JP" altLang="en-US" dirty="0"/>
              <a:t>以 弗 所 書 </a:t>
            </a:r>
            <a:r>
              <a:rPr lang="en-US" dirty="0"/>
              <a:t>1:3-14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25/08/19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52B5-8FD1-4222-A0AC-24121BA0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Praise and give thanks always to God</a:t>
            </a:r>
            <a:br>
              <a:rPr lang="en-AU" sz="3600" dirty="0"/>
            </a:br>
            <a:r>
              <a:rPr lang="zh-TW" altLang="en-US" sz="3600" dirty="0"/>
              <a:t>時刻讚美感謝上帝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A9390-4347-4330-A2DC-A372096B4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Psalms </a:t>
            </a:r>
            <a:r>
              <a:rPr lang="ja-JP" altLang="en-US" dirty="0"/>
              <a:t>詩篇 </a:t>
            </a:r>
            <a:r>
              <a:rPr lang="en-AU" dirty="0"/>
              <a:t>100:4-5</a:t>
            </a:r>
          </a:p>
          <a:p>
            <a:pPr marL="0" indent="0">
              <a:buNone/>
            </a:pPr>
            <a:r>
              <a:rPr lang="en-AU" baseline="30000" dirty="0"/>
              <a:t>4</a:t>
            </a:r>
            <a:r>
              <a:rPr lang="en-AU" dirty="0"/>
              <a:t>Enter into His gates with thanksgiving,</a:t>
            </a:r>
            <a:br>
              <a:rPr lang="en-AU" dirty="0"/>
            </a:br>
            <a:r>
              <a:rPr lang="en-AU" dirty="0"/>
              <a:t>And into His courts with praise.</a:t>
            </a:r>
            <a:br>
              <a:rPr lang="en-AU" dirty="0"/>
            </a:br>
            <a:r>
              <a:rPr lang="en-AU" dirty="0"/>
              <a:t>Be thankful to Him, and bless His name.</a:t>
            </a:r>
          </a:p>
          <a:p>
            <a:pPr marL="0" indent="0">
              <a:buNone/>
            </a:pPr>
            <a:endParaRPr lang="en-AU" altLang="zh-TW" sz="1000" b="1" dirty="0"/>
          </a:p>
          <a:p>
            <a:pPr marL="0" indent="0">
              <a:buNone/>
            </a:pPr>
            <a:r>
              <a:rPr lang="zh-TW" altLang="en-US" b="1" dirty="0"/>
              <a:t>當 稱 謝 進 入 他 的 門</a:t>
            </a:r>
            <a:endParaRPr lang="en-AU" altLang="zh-TW" b="1" dirty="0"/>
          </a:p>
          <a:p>
            <a:pPr marL="0" indent="0">
              <a:buNone/>
            </a:pPr>
            <a:r>
              <a:rPr lang="zh-TW" altLang="en-US" b="1" dirty="0"/>
              <a:t>當 讚 美 進 入 他 的 院 </a:t>
            </a:r>
            <a:endParaRPr lang="en-AU" altLang="zh-TW" b="1" dirty="0"/>
          </a:p>
          <a:p>
            <a:pPr marL="0" indent="0">
              <a:buNone/>
            </a:pPr>
            <a:r>
              <a:rPr lang="zh-TW" altLang="en-US" b="1" dirty="0"/>
              <a:t>當 感 謝 他， 稱 頌 他 的 名 ！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688C02-4B83-4015-BFD6-ACE66D0AF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38"/>
          <a:stretch/>
        </p:blipFill>
        <p:spPr>
          <a:xfrm>
            <a:off x="6516216" y="3428999"/>
            <a:ext cx="2627783" cy="354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8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52B5-8FD1-4222-A0AC-24121BA0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Praise and give thanks always to God</a:t>
            </a:r>
            <a:br>
              <a:rPr lang="en-AU" sz="3600" dirty="0"/>
            </a:br>
            <a:r>
              <a:rPr lang="zh-TW" altLang="en-US" sz="3600" dirty="0"/>
              <a:t>時刻讚美感謝上帝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A9390-4347-4330-A2DC-A372096B4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Psalms </a:t>
            </a:r>
            <a:r>
              <a:rPr lang="ja-JP" altLang="en-US" dirty="0"/>
              <a:t>詩篇 </a:t>
            </a:r>
            <a:r>
              <a:rPr lang="en-AU" dirty="0"/>
              <a:t>100:4-5</a:t>
            </a:r>
          </a:p>
          <a:p>
            <a:pPr marL="0" indent="0">
              <a:buNone/>
            </a:pPr>
            <a:r>
              <a:rPr lang="en-AU" baseline="30000" dirty="0"/>
              <a:t>5</a:t>
            </a:r>
            <a:r>
              <a:rPr lang="en-AU" dirty="0"/>
              <a:t>For the Lord is good;</a:t>
            </a:r>
            <a:br>
              <a:rPr lang="en-AU" dirty="0"/>
            </a:br>
            <a:r>
              <a:rPr lang="en-AU" dirty="0"/>
              <a:t>His mercy is everlasting,</a:t>
            </a:r>
            <a:br>
              <a:rPr lang="en-AU" dirty="0"/>
            </a:br>
            <a:r>
              <a:rPr lang="en-AU" dirty="0"/>
              <a:t>And His truth endures to all generations.</a:t>
            </a:r>
          </a:p>
          <a:p>
            <a:pPr marL="0" indent="0">
              <a:buNone/>
            </a:pPr>
            <a:endParaRPr lang="en-AU" sz="1000" dirty="0"/>
          </a:p>
          <a:p>
            <a:pPr marL="0" indent="0">
              <a:buNone/>
            </a:pPr>
            <a:r>
              <a:rPr lang="zh-TW" altLang="en-US" b="1" dirty="0"/>
              <a:t>因 為 耶 和 華 本 為 善 。 </a:t>
            </a:r>
            <a:br>
              <a:rPr lang="en-AU" altLang="zh-TW" b="1" dirty="0"/>
            </a:br>
            <a:r>
              <a:rPr lang="zh-TW" altLang="en-US" b="1" dirty="0"/>
              <a:t>他 的 慈 愛 存 到 永 遠 ； </a:t>
            </a:r>
            <a:br>
              <a:rPr lang="en-AU" altLang="zh-TW" b="1" dirty="0"/>
            </a:br>
            <a:r>
              <a:rPr lang="zh-TW" altLang="en-US" b="1" dirty="0"/>
              <a:t>他 的 信 實 直 到 萬 代 。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17D40-0AFC-43B5-8F7A-F939DFCFD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38"/>
          <a:stretch/>
        </p:blipFill>
        <p:spPr>
          <a:xfrm>
            <a:off x="6516216" y="3428999"/>
            <a:ext cx="2627783" cy="354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11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52B5-8FD1-4222-A0AC-24121BA0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Praise and give thanks always to God</a:t>
            </a:r>
            <a:br>
              <a:rPr lang="en-AU" sz="3600" dirty="0"/>
            </a:br>
            <a:r>
              <a:rPr lang="zh-TW" altLang="en-US" sz="3600" dirty="0"/>
              <a:t>時刻讚美感謝上帝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A9390-4347-4330-A2DC-A372096B4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en-GB" u="sng" dirty="0"/>
              <a:t>Praise </a:t>
            </a:r>
            <a:r>
              <a:rPr lang="zh-CN" altLang="en-US" b="1" u="sng" dirty="0"/>
              <a:t>讚美</a:t>
            </a:r>
            <a:r>
              <a:rPr lang="en-GB" b="1" u="sng" dirty="0"/>
              <a:t> </a:t>
            </a:r>
            <a:br>
              <a:rPr lang="en-GB" dirty="0"/>
            </a:br>
            <a:r>
              <a:rPr lang="en-GB" dirty="0"/>
              <a:t>- For Who He is </a:t>
            </a:r>
            <a:r>
              <a:rPr lang="zh-CN" altLang="en-US" b="1" dirty="0"/>
              <a:t>祂是哪位</a:t>
            </a:r>
            <a:br>
              <a:rPr lang="en-GB" dirty="0"/>
            </a:br>
            <a:r>
              <a:rPr lang="en-GB" dirty="0"/>
              <a:t>- For the unseen work </a:t>
            </a:r>
            <a:r>
              <a:rPr lang="zh-CN" altLang="en-US" dirty="0"/>
              <a:t>所看不見的</a:t>
            </a:r>
            <a:endParaRPr lang="en-AU" altLang="zh-CN" dirty="0"/>
          </a:p>
          <a:p>
            <a:pPr marL="514350" indent="-514350">
              <a:buAutoNum type="alphaLcParenR"/>
            </a:pPr>
            <a:endParaRPr lang="en-AU" altLang="zh-CN" dirty="0"/>
          </a:p>
          <a:p>
            <a:pPr marL="514350" indent="-514350">
              <a:buAutoNum type="alphaLcParenR"/>
            </a:pPr>
            <a:r>
              <a:rPr lang="en-GB" u="sng" dirty="0"/>
              <a:t>Thanksgiving </a:t>
            </a:r>
            <a:r>
              <a:rPr lang="zh-CN" altLang="en-US" u="sng" dirty="0"/>
              <a:t>感恩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- For What He has done </a:t>
            </a:r>
            <a:r>
              <a:rPr lang="zh-CN" altLang="en-US" dirty="0"/>
              <a:t>祂的作為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- From our heart </a:t>
            </a:r>
            <a:r>
              <a:rPr lang="zh-CN" altLang="en-US" dirty="0"/>
              <a:t>在我們心裡</a:t>
            </a:r>
            <a:br>
              <a:rPr lang="en-GB" dirty="0"/>
            </a:b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02933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4188B-B1E5-4B08-BAB1-7408E945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1090661"/>
          </a:xfrm>
        </p:spPr>
        <p:txBody>
          <a:bodyPr/>
          <a:lstStyle/>
          <a:p>
            <a:r>
              <a:rPr lang="en-AU" sz="3600" dirty="0"/>
              <a:t>Appreciate what He has done (RECAP)</a:t>
            </a:r>
            <a:br>
              <a:rPr lang="en-AU" dirty="0"/>
            </a:br>
            <a:r>
              <a:rPr lang="en-AU" dirty="0"/>
              <a:t>    </a:t>
            </a:r>
            <a:r>
              <a:rPr lang="zh-CN" altLang="en-US" dirty="0"/>
              <a:t>感激祂為我們所做的一切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B12EC-E3A0-4F16-B214-8947AB9B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a) Remember how we were before</a:t>
            </a:r>
          </a:p>
          <a:p>
            <a:pPr marL="0" indent="0">
              <a:buNone/>
            </a:pPr>
            <a:r>
              <a:rPr lang="ja-JP" altLang="en-US" dirty="0"/>
              <a:t>     要記得我們從前如何</a:t>
            </a:r>
          </a:p>
          <a:p>
            <a:pPr marL="0" indent="0">
              <a:buNone/>
            </a:pPr>
            <a:r>
              <a:rPr lang="en-AU" dirty="0"/>
              <a:t>b) All that we receive is a gift 	</a:t>
            </a:r>
            <a:br>
              <a:rPr lang="en-AU" dirty="0"/>
            </a:br>
            <a:r>
              <a:rPr lang="en-AU" dirty="0"/>
              <a:t>     </a:t>
            </a:r>
            <a:r>
              <a:rPr lang="zh-CN" altLang="en-US" dirty="0"/>
              <a:t>我們所領受的都是恩賜</a:t>
            </a:r>
            <a:r>
              <a:rPr lang="en-AU" dirty="0"/>
              <a:t>/</a:t>
            </a:r>
            <a:r>
              <a:rPr lang="zh-CN" altLang="en-US" dirty="0"/>
              <a:t>禮物</a:t>
            </a:r>
            <a:endParaRPr lang="en-AU" altLang="zh-CN" dirty="0"/>
          </a:p>
          <a:p>
            <a:pPr marL="0" indent="0">
              <a:buNone/>
            </a:pPr>
            <a:r>
              <a:rPr lang="en-AU" dirty="0"/>
              <a:t>c) All that we receive is what we needed </a:t>
            </a:r>
            <a:br>
              <a:rPr lang="en-AU" dirty="0"/>
            </a:br>
            <a:r>
              <a:rPr lang="en-AU" dirty="0"/>
              <a:t>     (or what we don’t have) </a:t>
            </a:r>
            <a:br>
              <a:rPr lang="en-AU" dirty="0"/>
            </a:br>
            <a:r>
              <a:rPr lang="en-AU" dirty="0"/>
              <a:t>   </a:t>
            </a:r>
            <a:r>
              <a:rPr lang="zh-CN" altLang="en-US" dirty="0"/>
              <a:t>我們所領受的是我們所需要的（我們不擁有的）</a:t>
            </a:r>
            <a:endParaRPr lang="en-AU" altLang="zh-CN" dirty="0"/>
          </a:p>
          <a:p>
            <a:pPr marL="0" indent="0">
              <a:buNone/>
            </a:pPr>
            <a:r>
              <a:rPr lang="en-AU" dirty="0"/>
              <a:t>d) All that we receive was paid with a high   </a:t>
            </a:r>
            <a:br>
              <a:rPr lang="en-AU" dirty="0"/>
            </a:br>
            <a:r>
              <a:rPr lang="en-AU" dirty="0"/>
              <a:t>     price  </a:t>
            </a:r>
            <a:r>
              <a:rPr lang="zh-CN" altLang="en-US" dirty="0"/>
              <a:t>我們所領受的是附上重價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7396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For what He has done </a:t>
            </a:r>
            <a:r>
              <a:rPr lang="ja-JP" altLang="en-US" dirty="0"/>
              <a:t>為祂已做的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r>
              <a:rPr lang="en-AU" dirty="0"/>
              <a:t>Blessings in Redemption </a:t>
            </a:r>
            <a:r>
              <a:rPr lang="ja-JP" altLang="en-US" dirty="0"/>
              <a:t>救贖的福分</a:t>
            </a:r>
            <a:endParaRPr lang="en-AU" altLang="ja-JP" dirty="0"/>
          </a:p>
          <a:p>
            <a:pPr marL="0" indent="0">
              <a:buNone/>
            </a:pPr>
            <a:r>
              <a:rPr lang="en-AU" dirty="0"/>
              <a:t>Eph </a:t>
            </a:r>
            <a:r>
              <a:rPr lang="ja-JP" altLang="en-US" dirty="0"/>
              <a:t>以 弗 所 書 </a:t>
            </a:r>
            <a:r>
              <a:rPr lang="en-AU" altLang="ja-JP" dirty="0"/>
              <a:t>1:3-14</a:t>
            </a:r>
          </a:p>
          <a:p>
            <a:pPr marL="0" indent="0">
              <a:buNone/>
            </a:pPr>
            <a:r>
              <a:rPr lang="en-AU" baseline="30000" dirty="0"/>
              <a:t>3</a:t>
            </a:r>
            <a:r>
              <a:rPr lang="en-AU" dirty="0"/>
              <a:t>Blessed be the God and Father of our Lord Jesus Christ, who has </a:t>
            </a:r>
            <a:r>
              <a:rPr lang="en-AU" b="1" u="sng" dirty="0"/>
              <a:t>blessed us</a:t>
            </a:r>
            <a:r>
              <a:rPr lang="en-AU" dirty="0"/>
              <a:t> with every spiritual blessing in the heavenly places in Christ, </a:t>
            </a:r>
            <a:br>
              <a:rPr lang="en-AU" dirty="0"/>
            </a:br>
            <a:br>
              <a:rPr lang="en-AU" sz="1800" dirty="0"/>
            </a:br>
            <a:r>
              <a:rPr lang="en-US" altLang="zh-TW" baseline="30000" dirty="0"/>
              <a:t>3</a:t>
            </a:r>
            <a:r>
              <a:rPr lang="zh-TW" altLang="en-US" dirty="0"/>
              <a:t>願 頌 讚 歸 與 我 們 主 耶 穌 基 督 的 父 神 ！ 他 在 基 督 裡 曾 賜 給 我 們 天 上 各 樣 屬 靈 的 福 氣 ：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3643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 what He is doing </a:t>
            </a:r>
            <a:r>
              <a:rPr lang="zh-TW" altLang="en-US" dirty="0"/>
              <a:t>為祂將要做的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r>
              <a:rPr lang="en-AU" dirty="0"/>
              <a:t>Rev 1-3 - Measuring, </a:t>
            </a:r>
            <a:br>
              <a:rPr lang="en-AU" dirty="0"/>
            </a:br>
            <a:r>
              <a:rPr lang="en-AU" dirty="0"/>
              <a:t>Ministering and </a:t>
            </a:r>
            <a:br>
              <a:rPr lang="en-AU" dirty="0"/>
            </a:br>
            <a:r>
              <a:rPr lang="en-AU" dirty="0"/>
              <a:t>Speaking to His Body </a:t>
            </a:r>
            <a:br>
              <a:rPr lang="en-AU" dirty="0"/>
            </a:br>
            <a:r>
              <a:rPr lang="en-AU" dirty="0"/>
              <a:t>(Matt 16:18)</a:t>
            </a:r>
          </a:p>
          <a:p>
            <a:r>
              <a:rPr lang="zh-TW" altLang="en-US" b="1" dirty="0"/>
              <a:t>啟示錄 </a:t>
            </a:r>
            <a:r>
              <a:rPr lang="en-US" altLang="zh-TW" dirty="0"/>
              <a:t>1-3 - </a:t>
            </a:r>
            <a:r>
              <a:rPr lang="zh-TW" altLang="en-US" dirty="0"/>
              <a:t>稱量、</a:t>
            </a:r>
            <a:br>
              <a:rPr lang="en-AU" altLang="zh-TW" dirty="0"/>
            </a:br>
            <a:r>
              <a:rPr lang="zh-TW" altLang="en-US" dirty="0"/>
              <a:t>服侍和</a:t>
            </a:r>
            <a:br>
              <a:rPr lang="en-AU" altLang="zh-TW" dirty="0"/>
            </a:br>
            <a:r>
              <a:rPr lang="zh-TW" altLang="en-US" dirty="0"/>
              <a:t>對祂的身體說話 </a:t>
            </a:r>
            <a:br>
              <a:rPr lang="en-AU" altLang="zh-TW" dirty="0"/>
            </a:br>
            <a:r>
              <a:rPr lang="en-AU" altLang="zh-TW" dirty="0"/>
              <a:t>(</a:t>
            </a:r>
            <a:r>
              <a:rPr lang="zh-TW" altLang="en-US" b="1" dirty="0"/>
              <a:t>馬 太 福 音</a:t>
            </a:r>
            <a:r>
              <a:rPr lang="zh-TW" altLang="en-US" dirty="0"/>
              <a:t> </a:t>
            </a:r>
            <a:r>
              <a:rPr lang="en-AU" altLang="zh-TW" dirty="0"/>
              <a:t>16:18)</a:t>
            </a:r>
            <a:endParaRPr lang="en-AU" dirty="0"/>
          </a:p>
        </p:txBody>
      </p:sp>
      <p:pic>
        <p:nvPicPr>
          <p:cNvPr id="1026" name="Picture 2" descr="Final Warning Countdown 2010-2017 â Prophetic Sequence of Events (Pics)">
            <a:extLst>
              <a:ext uri="{FF2B5EF4-FFF2-40B4-BE49-F238E27FC236}">
                <a16:creationId xmlns:a16="http://schemas.microsoft.com/office/drawing/2014/main" id="{A73CDE17-346F-49EF-9FFD-BD4BB82F1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1385"/>
            <a:ext cx="3851920" cy="565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77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 what He is doing </a:t>
            </a:r>
            <a:r>
              <a:rPr lang="zh-TW" altLang="en-US" dirty="0"/>
              <a:t>為祂將要做的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u="sng" dirty="0"/>
              <a:t>The Measure (Is there)       </a:t>
            </a:r>
            <a:r>
              <a:rPr lang="ja-JP" altLang="en-US" u="sng" dirty="0"/>
              <a:t>稱量（是否）</a:t>
            </a:r>
            <a:r>
              <a:rPr lang="en-US" altLang="ja-JP" u="sng" dirty="0"/>
              <a:t>:</a:t>
            </a:r>
          </a:p>
          <a:p>
            <a:pPr marL="0" indent="0">
              <a:buNone/>
            </a:pPr>
            <a:r>
              <a:rPr lang="en-AU" dirty="0"/>
              <a:t>a) Christ centred worship </a:t>
            </a:r>
            <a:r>
              <a:rPr lang="ja-JP" altLang="en-US" dirty="0"/>
              <a:t>基督為敬拜的中心</a:t>
            </a:r>
          </a:p>
          <a:p>
            <a:pPr marL="0" indent="0">
              <a:buNone/>
            </a:pPr>
            <a:r>
              <a:rPr lang="en-AU" dirty="0"/>
              <a:t>b) Faithful obedience         </a:t>
            </a:r>
            <a:r>
              <a:rPr lang="ja-JP" altLang="en-US" dirty="0"/>
              <a:t>忠心順服</a:t>
            </a:r>
          </a:p>
          <a:p>
            <a:pPr marL="0" indent="0">
              <a:buNone/>
            </a:pPr>
            <a:r>
              <a:rPr lang="en-AU" dirty="0"/>
              <a:t>c) Endurance 		     </a:t>
            </a:r>
            <a:r>
              <a:rPr lang="ja-JP" altLang="en-US" dirty="0"/>
              <a:t>忍耐</a:t>
            </a:r>
          </a:p>
          <a:p>
            <a:pPr marL="0" indent="0">
              <a:buNone/>
            </a:pPr>
            <a:r>
              <a:rPr lang="en-AU" dirty="0"/>
              <a:t>d) Pursuit of truth 		     </a:t>
            </a:r>
            <a:r>
              <a:rPr lang="ja-JP" altLang="en-US" dirty="0"/>
              <a:t>追求真理</a:t>
            </a:r>
          </a:p>
          <a:p>
            <a:pPr marL="0" indent="0">
              <a:buNone/>
            </a:pPr>
            <a:r>
              <a:rPr lang="en-AU" dirty="0"/>
              <a:t>e) Repentance of sin 	     </a:t>
            </a:r>
            <a:r>
              <a:rPr lang="ja-JP" altLang="en-US" dirty="0"/>
              <a:t>向罪悔改</a:t>
            </a:r>
            <a:endParaRPr lang="en-AU" altLang="ja-JP" dirty="0"/>
          </a:p>
          <a:p>
            <a:pPr marL="0" indent="0">
              <a:buNone/>
            </a:pPr>
            <a:endParaRPr lang="en-AU" altLang="ja-JP" sz="1200" dirty="0"/>
          </a:p>
          <a:p>
            <a:pPr marL="0" indent="0">
              <a:buNone/>
            </a:pPr>
            <a:r>
              <a:rPr lang="en-AU" altLang="ja-JP" dirty="0"/>
              <a:t>*Conviction is the mercy of God, </a:t>
            </a:r>
            <a:br>
              <a:rPr lang="en-AU" altLang="ja-JP" dirty="0"/>
            </a:br>
            <a:r>
              <a:rPr lang="en-AU" altLang="ja-JP" dirty="0"/>
              <a:t>not condemnation </a:t>
            </a:r>
            <a:br>
              <a:rPr lang="en-AU" altLang="ja-JP" dirty="0"/>
            </a:br>
            <a:r>
              <a:rPr lang="ja-JP" altLang="en-US" dirty="0"/>
              <a:t>內心發現有罪是神的憐憫，並非定罪</a:t>
            </a:r>
          </a:p>
        </p:txBody>
      </p:sp>
    </p:spTree>
    <p:extLst>
      <p:ext uri="{BB962C8B-B14F-4D97-AF65-F5344CB8AC3E}">
        <p14:creationId xmlns:p14="http://schemas.microsoft.com/office/powerpoint/2010/main" val="2691285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 what He is doing </a:t>
            </a:r>
            <a:r>
              <a:rPr lang="zh-TW" altLang="en-US" dirty="0"/>
              <a:t>為祂將要做的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u="sng" dirty="0"/>
              <a:t>The Measure (Is there)       </a:t>
            </a:r>
            <a:r>
              <a:rPr lang="ja-JP" altLang="en-US" u="sng" dirty="0"/>
              <a:t>稱量（是否）</a:t>
            </a:r>
            <a:r>
              <a:rPr lang="en-US" altLang="ja-JP" u="sng" dirty="0"/>
              <a:t>:</a:t>
            </a:r>
          </a:p>
          <a:p>
            <a:pPr marL="0" indent="0">
              <a:buNone/>
            </a:pPr>
            <a:r>
              <a:rPr lang="en-AU" dirty="0"/>
              <a:t>a) Christ centred worship </a:t>
            </a:r>
            <a:r>
              <a:rPr lang="ja-JP" altLang="en-US" dirty="0"/>
              <a:t>基督為敬拜的中心</a:t>
            </a:r>
          </a:p>
          <a:p>
            <a:pPr marL="0" indent="0">
              <a:buNone/>
            </a:pPr>
            <a:r>
              <a:rPr lang="en-AU" dirty="0"/>
              <a:t>b) Faithful obedience         </a:t>
            </a:r>
            <a:r>
              <a:rPr lang="ja-JP" altLang="en-US" dirty="0"/>
              <a:t>忠心順服</a:t>
            </a:r>
          </a:p>
          <a:p>
            <a:pPr marL="0" indent="0">
              <a:buNone/>
            </a:pPr>
            <a:r>
              <a:rPr lang="en-AU" dirty="0"/>
              <a:t>c) Endurance 		     </a:t>
            </a:r>
            <a:r>
              <a:rPr lang="ja-JP" altLang="en-US" dirty="0"/>
              <a:t>忍耐</a:t>
            </a:r>
          </a:p>
          <a:p>
            <a:pPr marL="0" indent="0">
              <a:buNone/>
            </a:pPr>
            <a:r>
              <a:rPr lang="en-AU" dirty="0"/>
              <a:t>d) Pursuit of truth 		     </a:t>
            </a:r>
            <a:r>
              <a:rPr lang="ja-JP" altLang="en-US" dirty="0"/>
              <a:t>追求真理</a:t>
            </a:r>
          </a:p>
          <a:p>
            <a:pPr marL="0" indent="0">
              <a:buNone/>
            </a:pPr>
            <a:r>
              <a:rPr lang="en-AU" dirty="0"/>
              <a:t>e) Repentance of sin 	     </a:t>
            </a:r>
            <a:r>
              <a:rPr lang="ja-JP" altLang="en-US" dirty="0"/>
              <a:t>向罪悔改</a:t>
            </a:r>
            <a:endParaRPr lang="en-AU" altLang="ja-JP" dirty="0"/>
          </a:p>
          <a:p>
            <a:pPr marL="0" indent="0">
              <a:buNone/>
            </a:pPr>
            <a:endParaRPr lang="en-AU" altLang="ja-JP" sz="1200" dirty="0"/>
          </a:p>
          <a:p>
            <a:pPr marL="0" indent="0">
              <a:buNone/>
            </a:pPr>
            <a:r>
              <a:rPr lang="en-AU" altLang="ja-JP" dirty="0"/>
              <a:t>*Conviction is the mercy of God, </a:t>
            </a:r>
            <a:br>
              <a:rPr lang="en-AU" altLang="ja-JP" dirty="0"/>
            </a:br>
            <a:r>
              <a:rPr lang="en-AU" altLang="ja-JP" dirty="0"/>
              <a:t>not condemnation </a:t>
            </a:r>
            <a:br>
              <a:rPr lang="en-AU" altLang="ja-JP" dirty="0"/>
            </a:br>
            <a:r>
              <a:rPr lang="ja-JP" altLang="en-US" dirty="0"/>
              <a:t>內心發現有罪是神的憐憫，並非定罪</a:t>
            </a:r>
          </a:p>
        </p:txBody>
      </p:sp>
    </p:spTree>
    <p:extLst>
      <p:ext uri="{BB962C8B-B14F-4D97-AF65-F5344CB8AC3E}">
        <p14:creationId xmlns:p14="http://schemas.microsoft.com/office/powerpoint/2010/main" val="283741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 what He is doing </a:t>
            </a:r>
            <a:r>
              <a:rPr lang="zh-TW" altLang="en-US" dirty="0"/>
              <a:t>為祂將要做的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16" y="1207293"/>
            <a:ext cx="8892480" cy="495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Heb </a:t>
            </a:r>
            <a:r>
              <a:rPr lang="ja-JP" altLang="en-US" dirty="0"/>
              <a:t>希伯來 </a:t>
            </a:r>
            <a:r>
              <a:rPr lang="en-US" altLang="ja-JP" dirty="0"/>
              <a:t>7:25</a:t>
            </a:r>
            <a:endParaRPr lang="ja-JP" altLang="en-US" dirty="0"/>
          </a:p>
          <a:p>
            <a:pPr marL="0" indent="0">
              <a:buNone/>
            </a:pPr>
            <a:r>
              <a:rPr lang="en-AU" dirty="0"/>
              <a:t>Jesus is also interceding and praying for us </a:t>
            </a:r>
            <a:r>
              <a:rPr lang="ja-JP" altLang="en-US" dirty="0"/>
              <a:t>耶穌也正為我們代禱和祈求</a:t>
            </a:r>
            <a:endParaRPr lang="en-AU" altLang="ja-JP" dirty="0"/>
          </a:p>
          <a:p>
            <a:pPr marL="0" indent="0">
              <a:buNone/>
            </a:pPr>
            <a:r>
              <a:rPr lang="en-AU" altLang="ja-JP" i="1" dirty="0"/>
              <a:t>Therefore He is also able to save to the uttermost those who come to God through Him, since He always lives to make intercession for them.</a:t>
            </a:r>
          </a:p>
          <a:p>
            <a:pPr marL="0" indent="0">
              <a:buNone/>
            </a:pPr>
            <a:r>
              <a:rPr lang="zh-TW" altLang="en-US" b="1" dirty="0"/>
              <a:t>凡 靠 著 他 進 到 神 面 前 的 人 ，他 都 能 拯 救 到 底 ； 因 為 他 是 長 遠 活 著 ，替 他 們 祈 求。</a:t>
            </a:r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634861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7F58-E836-4658-8FD9-AB59AAE5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 what He is doing </a:t>
            </a:r>
            <a:r>
              <a:rPr lang="zh-TW" altLang="en-US" dirty="0"/>
              <a:t>為祂將要做的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67D1-1423-4B5B-B374-867C092DD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16" y="1207293"/>
            <a:ext cx="8892480" cy="495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2 Cor </a:t>
            </a:r>
            <a:r>
              <a:rPr lang="ja-JP" altLang="en-US" dirty="0"/>
              <a:t>哥林多後</a:t>
            </a:r>
            <a:r>
              <a:rPr lang="en-US" altLang="ja-JP" dirty="0"/>
              <a:t>13:14 </a:t>
            </a:r>
          </a:p>
          <a:p>
            <a:pPr marL="0" indent="0">
              <a:buNone/>
            </a:pPr>
            <a:r>
              <a:rPr lang="en-AU" dirty="0"/>
              <a:t>Love leading to greater intimacy </a:t>
            </a:r>
            <a:br>
              <a:rPr lang="en-AU" dirty="0"/>
            </a:br>
            <a:r>
              <a:rPr lang="ja-JP" altLang="en-US" dirty="0"/>
              <a:t>愛引領更深的相處</a:t>
            </a:r>
          </a:p>
          <a:p>
            <a:pPr marL="0" indent="0">
              <a:buNone/>
            </a:pPr>
            <a:r>
              <a:rPr lang="en-AU" dirty="0"/>
              <a:t>Grace leading to change (power to overcome sin) </a:t>
            </a:r>
            <a:br>
              <a:rPr lang="en-AU" dirty="0"/>
            </a:br>
            <a:r>
              <a:rPr lang="ja-JP" altLang="en-US" dirty="0"/>
              <a:t>恩典帶來改變 （勝過罪惡的大能）</a:t>
            </a:r>
          </a:p>
          <a:p>
            <a:pPr marL="0" indent="0">
              <a:buNone/>
            </a:pPr>
            <a:r>
              <a:rPr lang="en-AU" dirty="0"/>
              <a:t>Communion leading to partnership </a:t>
            </a:r>
            <a:br>
              <a:rPr lang="en-AU" dirty="0"/>
            </a:br>
            <a:r>
              <a:rPr lang="ja-JP" altLang="en-US" dirty="0"/>
              <a:t>相交帶來與神同工</a:t>
            </a:r>
          </a:p>
        </p:txBody>
      </p:sp>
    </p:spTree>
    <p:extLst>
      <p:ext uri="{BB962C8B-B14F-4D97-AF65-F5344CB8AC3E}">
        <p14:creationId xmlns:p14="http://schemas.microsoft.com/office/powerpoint/2010/main" val="2790588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BF966-E943-4D13-943D-AE0EBCB31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 - Be thankful for</a:t>
            </a:r>
            <a:r>
              <a:rPr lang="ja-JP" altLang="en-US" dirty="0"/>
              <a:t>為</a:t>
            </a:r>
            <a:r>
              <a:rPr lang="en-US" altLang="ja-JP" dirty="0"/>
              <a:t>…</a:t>
            </a:r>
            <a:r>
              <a:rPr lang="ja-JP" altLang="en-US" dirty="0"/>
              <a:t>感恩</a:t>
            </a:r>
            <a:r>
              <a:rPr lang="en-US" altLang="ja-JP" dirty="0"/>
              <a:t>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F85E-3569-4D63-8C47-1656B7185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892480" cy="49580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ja-JP" dirty="0"/>
              <a:t>1. </a:t>
            </a:r>
            <a:r>
              <a:rPr lang="en-AU" dirty="0"/>
              <a:t>What I already received (past)</a:t>
            </a:r>
            <a:br>
              <a:rPr lang="en-AU" dirty="0"/>
            </a:br>
            <a:r>
              <a:rPr lang="ja-JP" altLang="en-US" dirty="0"/>
              <a:t>我已經領受的 </a:t>
            </a:r>
            <a:r>
              <a:rPr lang="en-US" altLang="ja-JP" dirty="0"/>
              <a:t>(</a:t>
            </a:r>
            <a:r>
              <a:rPr lang="ja-JP" altLang="en-US" dirty="0"/>
              <a:t>過去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en-US" altLang="ja-JP" dirty="0"/>
              <a:t>2. </a:t>
            </a:r>
            <a:r>
              <a:rPr lang="en-AU" dirty="0"/>
              <a:t>What I have now (present)</a:t>
            </a:r>
            <a:br>
              <a:rPr lang="en-AU" dirty="0"/>
            </a:br>
            <a:r>
              <a:rPr lang="ja-JP" altLang="en-US" dirty="0"/>
              <a:t>我現在所有的 </a:t>
            </a:r>
            <a:r>
              <a:rPr lang="en-US" altLang="ja-JP" dirty="0"/>
              <a:t>(</a:t>
            </a:r>
            <a:r>
              <a:rPr lang="ja-JP" altLang="en-US" dirty="0"/>
              <a:t>當今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en-US" altLang="ja-JP" dirty="0"/>
              <a:t>3. </a:t>
            </a:r>
            <a:r>
              <a:rPr lang="en-AU" dirty="0"/>
              <a:t>What I am about to receive, promises (future) </a:t>
            </a:r>
          </a:p>
          <a:p>
            <a:pPr marL="0" indent="0">
              <a:buNone/>
            </a:pPr>
            <a:r>
              <a:rPr lang="ja-JP" altLang="en-US" dirty="0"/>
              <a:t>我將要領受的應允（將來）</a:t>
            </a:r>
          </a:p>
          <a:p>
            <a:pPr marL="0" indent="0">
              <a:buNone/>
            </a:pPr>
            <a:endParaRPr lang="ja-JP" altLang="en-US" sz="1300" dirty="0"/>
          </a:p>
          <a:p>
            <a:pPr marL="0" indent="0">
              <a:buNone/>
            </a:pPr>
            <a:r>
              <a:rPr lang="en-AU" i="1" dirty="0"/>
              <a:t>Forget not what He has done, what He is doing and what He will do</a:t>
            </a:r>
          </a:p>
          <a:p>
            <a:pPr marL="0" indent="0">
              <a:buNone/>
            </a:pPr>
            <a:r>
              <a:rPr lang="ja-JP" altLang="en-US" b="1" i="1" dirty="0"/>
              <a:t>不可忘記祂已成就的，祂正成就的 和祂將要成就的</a:t>
            </a:r>
          </a:p>
        </p:txBody>
      </p:sp>
    </p:spTree>
    <p:extLst>
      <p:ext uri="{BB962C8B-B14F-4D97-AF65-F5344CB8AC3E}">
        <p14:creationId xmlns:p14="http://schemas.microsoft.com/office/powerpoint/2010/main" val="1987322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7857</TotalTime>
  <Words>417</Words>
  <Application>Microsoft Office PowerPoint</Application>
  <PresentationFormat>On-screen Show (4:3)</PresentationFormat>
  <Paragraphs>79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맑은 고딕</vt:lpstr>
      <vt:lpstr>Arial</vt:lpstr>
      <vt:lpstr>Arial Rounded MT Bold</vt:lpstr>
      <vt:lpstr>Calibri</vt:lpstr>
      <vt:lpstr>Century Gothic</vt:lpstr>
      <vt:lpstr>Office Theme</vt:lpstr>
      <vt:lpstr>Forget not the Father’s benefits/blessings 不忘記天父的好處和福分 </vt:lpstr>
      <vt:lpstr>Praise and give thanks always to God 時刻讚美感謝上帝</vt:lpstr>
      <vt:lpstr>Praise and give thanks always to God 時刻讚美感謝上帝</vt:lpstr>
      <vt:lpstr>Praise and give thanks always to God 時刻讚美感謝上帝</vt:lpstr>
      <vt:lpstr>Appreciate what He has done (RECAP)     感激祂為我們所做的一切</vt:lpstr>
      <vt:lpstr>1) For what He has done 為祂已做的</vt:lpstr>
      <vt:lpstr>2) For what He is doing 為祂將要做的</vt:lpstr>
      <vt:lpstr>2) For what He is doing 為祂將要做的</vt:lpstr>
      <vt:lpstr>2) For what He is doing 為祂將要做的</vt:lpstr>
      <vt:lpstr>2) For what He is doing 為祂將要做的</vt:lpstr>
      <vt:lpstr>2) For what He is doing 為祂將要做的</vt:lpstr>
      <vt:lpstr>Conclusion - Be thankful for為…感恩: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150</cp:revision>
  <cp:lastPrinted>2016-05-21T23:01:06Z</cp:lastPrinted>
  <dcterms:created xsi:type="dcterms:W3CDTF">2014-04-01T16:35:38Z</dcterms:created>
  <dcterms:modified xsi:type="dcterms:W3CDTF">2019-08-25T00:02:32Z</dcterms:modified>
</cp:coreProperties>
</file>